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1" r:id="rId1"/>
    <p:sldMasterId id="2147483855" r:id="rId2"/>
  </p:sldMasterIdLst>
  <p:notesMasterIdLst>
    <p:notesMasterId r:id="rId9"/>
  </p:notesMasterIdLst>
  <p:handoutMasterIdLst>
    <p:handoutMasterId r:id="rId10"/>
  </p:handoutMasterIdLst>
  <p:sldIdLst>
    <p:sldId id="258" r:id="rId3"/>
    <p:sldId id="283" r:id="rId4"/>
    <p:sldId id="286" r:id="rId5"/>
    <p:sldId id="284" r:id="rId6"/>
    <p:sldId id="285" r:id="rId7"/>
    <p:sldId id="280" r:id="rId8"/>
  </p:sldIdLst>
  <p:sldSz cx="9144000" cy="6858000" type="screen4x3"/>
  <p:notesSz cx="6797675" cy="9926638"/>
  <p:custDataLst>
    <p:tags r:id="rId11"/>
  </p:custDataLst>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D6701"/>
    <a:srgbClr val="FF74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62" autoAdjust="0"/>
    <p:restoredTop sz="94682" autoAdjust="0"/>
  </p:normalViewPr>
  <p:slideViewPr>
    <p:cSldViewPr>
      <p:cViewPr varScale="1">
        <p:scale>
          <a:sx n="103" d="100"/>
          <a:sy n="103" d="100"/>
        </p:scale>
        <p:origin x="-2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136"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s-ES"/>
          </a:p>
        </p:txBody>
      </p:sp>
      <p:sp>
        <p:nvSpPr>
          <p:cNvPr id="5837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A82C3FDA-57A2-41AB-9076-645143988A21}" type="datetimeFigureOut">
              <a:rPr lang="es-ES"/>
              <a:pPr>
                <a:defRPr/>
              </a:pPr>
              <a:t>02/02/2011</a:t>
            </a:fld>
            <a:endParaRPr lang="es-ES" dirty="0"/>
          </a:p>
        </p:txBody>
      </p:sp>
      <p:sp>
        <p:nvSpPr>
          <p:cNvPr id="5837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s-ES"/>
          </a:p>
        </p:txBody>
      </p:sp>
      <p:sp>
        <p:nvSpPr>
          <p:cNvPr id="5837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9AA4AAB-2016-41C9-9376-4A0A74AE5661}" type="slidenum">
              <a:rPr lang="es-ES"/>
              <a:pPr>
                <a:defRPr/>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11730D1-EED2-4B75-B223-8B0E06920886}" type="datetimeFigureOut">
              <a:rPr lang="es-ES"/>
              <a:pPr>
                <a:defRPr/>
              </a:pPr>
              <a:t>02/02/2011</a:t>
            </a:fld>
            <a:endParaRPr lang="es-ES" dirty="0"/>
          </a:p>
        </p:txBody>
      </p:sp>
      <p:sp>
        <p:nvSpPr>
          <p:cNvPr id="4" name="3 Marcador de imagen de diapositiva"/>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8FB2579-C3CC-4220-B2BD-2C369384C6B5}"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0243" name="2 Marcador de notas"/>
          <p:cNvSpPr>
            <a:spLocks noGrp="1"/>
          </p:cNvSpPr>
          <p:nvPr>
            <p:ph type="body" idx="1"/>
          </p:nvPr>
        </p:nvSpPr>
        <p:spPr bwMode="auto">
          <a:noFill/>
        </p:spPr>
        <p:txBody>
          <a:bodyPr/>
          <a:lstStyle/>
          <a:p>
            <a:pPr eaLnBrk="1" hangingPunct="1">
              <a:spcBef>
                <a:spcPct val="0"/>
              </a:spcBef>
            </a:pPr>
            <a:endParaRPr lang="es-PA" smtClean="0"/>
          </a:p>
        </p:txBody>
      </p:sp>
      <p:sp>
        <p:nvSpPr>
          <p:cNvPr id="143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621826-E099-4BAC-8D7F-D1FDFCFE1ADF}" type="slidenum">
              <a:rPr lang="es-ES" smtClean="0"/>
              <a:pPr fontAlgn="base">
                <a:spcBef>
                  <a:spcPct val="0"/>
                </a:spcBef>
                <a:spcAft>
                  <a:spcPct val="0"/>
                </a:spcAft>
                <a:defRPr/>
              </a:pPr>
              <a:t>1</a:t>
            </a:fld>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1267" name="Rectangle 3"/>
          <p:cNvSpPr>
            <a:spLocks noGrp="1"/>
          </p:cNvSpPr>
          <p:nvPr>
            <p:ph type="body" idx="1"/>
          </p:nvPr>
        </p:nvSpPr>
        <p:spPr bwMode="auto">
          <a:noFill/>
        </p:spPr>
        <p:txBody>
          <a:bodyPr/>
          <a:lstStyle/>
          <a:p>
            <a:pPr eaLnBrk="1" hangingPunct="1"/>
            <a:endParaRPr lang="es-P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2291" name="Rectangle 3"/>
          <p:cNvSpPr>
            <a:spLocks noGrp="1"/>
          </p:cNvSpPr>
          <p:nvPr>
            <p:ph type="body" idx="1"/>
          </p:nvPr>
        </p:nvSpPr>
        <p:spPr bwMode="auto">
          <a:noFill/>
        </p:spPr>
        <p:txBody>
          <a:bodyPr/>
          <a:lstStyle/>
          <a:p>
            <a:pPr eaLnBrk="1" hangingPunct="1"/>
            <a:endParaRPr lang="es-P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3315" name="Rectangle 3"/>
          <p:cNvSpPr>
            <a:spLocks noGrp="1"/>
          </p:cNvSpPr>
          <p:nvPr>
            <p:ph type="body" idx="1"/>
          </p:nvPr>
        </p:nvSpPr>
        <p:spPr bwMode="auto">
          <a:noFill/>
        </p:spPr>
        <p:txBody>
          <a:bodyPr/>
          <a:lstStyle/>
          <a:p>
            <a:pPr eaLnBrk="1" hangingPunct="1"/>
            <a:endParaRPr lang="es-P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4339" name="Rectangle 3"/>
          <p:cNvSpPr>
            <a:spLocks noGrp="1"/>
          </p:cNvSpPr>
          <p:nvPr>
            <p:ph type="body" idx="1"/>
          </p:nvPr>
        </p:nvSpPr>
        <p:spPr bwMode="auto">
          <a:noFill/>
        </p:spPr>
        <p:txBody>
          <a:bodyPr/>
          <a:lstStyle/>
          <a:p>
            <a:pPr eaLnBrk="1" hangingPunct="1"/>
            <a:endParaRPr lang="es-P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5363" name="2 Marcador de notas"/>
          <p:cNvSpPr>
            <a:spLocks noGrp="1"/>
          </p:cNvSpPr>
          <p:nvPr>
            <p:ph type="body" idx="1"/>
          </p:nvPr>
        </p:nvSpPr>
        <p:spPr bwMode="auto">
          <a:noFill/>
        </p:spPr>
        <p:txBody>
          <a:bodyPr/>
          <a:lstStyle/>
          <a:p>
            <a:pPr eaLnBrk="1" hangingPunct="1">
              <a:spcBef>
                <a:spcPct val="0"/>
              </a:spcBef>
            </a:pPr>
            <a:endParaRPr lang="es-PA" smtClean="0"/>
          </a:p>
        </p:txBody>
      </p:sp>
      <p:sp>
        <p:nvSpPr>
          <p:cNvPr id="14340" name="3 Marcador de número de diapositiva"/>
          <p:cNvSpPr txBox="1">
            <a:spLocks noGrp="1"/>
          </p:cNvSpPr>
          <p:nvPr/>
        </p:nvSpPr>
        <p:spPr bwMode="auto">
          <a:xfrm>
            <a:off x="3849688" y="9428163"/>
            <a:ext cx="2946400" cy="496887"/>
          </a:xfrm>
          <a:prstGeom prst="rect">
            <a:avLst/>
          </a:prstGeom>
          <a:noFill/>
          <a:ln>
            <a:miter lim="800000"/>
            <a:headEnd/>
            <a:tailEnd/>
          </a:ln>
        </p:spPr>
        <p:txBody>
          <a:bodyPr anchor="b"/>
          <a:lstStyle/>
          <a:p>
            <a:pPr algn="r">
              <a:defRPr/>
            </a:pPr>
            <a:fld id="{0759D8B9-ED80-4065-93E3-5B7510EF32BA}" type="slidenum">
              <a:rPr lang="es-ES" sz="1200">
                <a:latin typeface="+mn-lt"/>
              </a:rPr>
              <a:pPr algn="r">
                <a:defRPr/>
              </a:pPr>
              <a:t>6</a:t>
            </a:fld>
            <a:endParaRPr lang="es-ES" sz="1200"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3E55C4CA-9F77-4CA5-A919-89C6D3F01247}"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17F680DD-F51C-431D-B60A-00DACC12B6A4}"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EEA8731E-24BE-4E00-84BC-4249A41325C3}"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
        <p:nvSpPr>
          <p:cNvPr id="4" name="4 Marcador de fecha"/>
          <p:cNvSpPr>
            <a:spLocks noGrp="1"/>
          </p:cNvSpPr>
          <p:nvPr>
            <p:ph type="dt" sz="half" idx="10"/>
          </p:nvPr>
        </p:nvSpPr>
        <p:spPr/>
        <p:txBody>
          <a:bodyPr/>
          <a:lstStyle>
            <a:lvl1pPr>
              <a:defRPr/>
            </a:lvl1pPr>
          </a:lstStyle>
          <a:p>
            <a:pPr>
              <a:defRPr/>
            </a:pPr>
            <a:fld id="{5CAF4D7E-8E0A-4283-B93A-45C0B5446CC6}"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D745A7A0-57FD-4D71-BBEA-BF4941853FAF}" type="slidenum">
              <a:rPr lang="es-ES"/>
              <a:pPr>
                <a:defRPr/>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PA" dirty="0"/>
          </a:p>
        </p:txBody>
      </p:sp>
      <p:sp>
        <p:nvSpPr>
          <p:cNvPr id="4" name="4 Marcador de fecha"/>
          <p:cNvSpPr>
            <a:spLocks noGrp="1"/>
          </p:cNvSpPr>
          <p:nvPr>
            <p:ph type="dt" sz="half" idx="10"/>
          </p:nvPr>
        </p:nvSpPr>
        <p:spPr/>
        <p:txBody>
          <a:bodyPr/>
          <a:lstStyle>
            <a:lvl1pPr>
              <a:defRPr/>
            </a:lvl1pPr>
          </a:lstStyle>
          <a:p>
            <a:pPr>
              <a:defRPr/>
            </a:pPr>
            <a:fld id="{1A3158CA-B48E-4873-90F9-303ABC2ED68B}"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006B800A-97E7-48D8-9022-70D88A4BD6AE}" type="slidenum">
              <a:rPr lang="es-ES"/>
              <a:pPr>
                <a:defRPr/>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4 Marcador de fecha"/>
          <p:cNvSpPr>
            <a:spLocks noGrp="1"/>
          </p:cNvSpPr>
          <p:nvPr>
            <p:ph type="dt" sz="half" idx="10"/>
          </p:nvPr>
        </p:nvSpPr>
        <p:spPr/>
        <p:txBody>
          <a:bodyPr/>
          <a:lstStyle>
            <a:lvl1pPr>
              <a:defRPr/>
            </a:lvl1pPr>
          </a:lstStyle>
          <a:p>
            <a:pPr>
              <a:defRPr/>
            </a:pPr>
            <a:fld id="{C5A40764-9187-4ED3-8D21-F9B4A9535C56}"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07AD8DCC-2AD2-4ACA-9AA2-5AF3A348E089}" type="slidenum">
              <a:rPr lang="es-ES"/>
              <a:pPr>
                <a:defRPr/>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lvl1pPr>
              <a:defRPr/>
            </a:lvl1pPr>
          </a:lstStyle>
          <a:p>
            <a:pPr>
              <a:defRPr/>
            </a:pPr>
            <a:fld id="{29FBA11B-0C49-4518-9203-A84F4CD4550C}" type="datetime1">
              <a:rPr lang="es-ES"/>
              <a:pPr>
                <a:defRPr/>
              </a:pPr>
              <a:t>02/02/2011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DC98C4EF-C40F-4FF4-9465-C7363ECC413D}" type="slidenum">
              <a:rPr lang="es-ES"/>
              <a:pPr>
                <a:defRPr/>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4 Marcador de fecha"/>
          <p:cNvSpPr>
            <a:spLocks noGrp="1"/>
          </p:cNvSpPr>
          <p:nvPr>
            <p:ph type="dt" sz="half" idx="10"/>
          </p:nvPr>
        </p:nvSpPr>
        <p:spPr/>
        <p:txBody>
          <a:bodyPr/>
          <a:lstStyle>
            <a:lvl1pPr>
              <a:defRPr/>
            </a:lvl1pPr>
          </a:lstStyle>
          <a:p>
            <a:pPr>
              <a:defRPr/>
            </a:pPr>
            <a:fld id="{83BA93D2-722D-416D-B045-ECEE02A5B612}" type="datetime1">
              <a:rPr lang="es-ES"/>
              <a:pPr>
                <a:defRPr/>
              </a:pPr>
              <a:t>02/02/2011</a:t>
            </a:fld>
            <a:endParaRPr lang="es-ES" dirty="0"/>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72AD887C-078C-408F-96D0-C985E1036DBD}" type="slidenum">
              <a:rPr lang="es-ES"/>
              <a:pPr>
                <a:defRPr/>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4 Marcador de fecha"/>
          <p:cNvSpPr>
            <a:spLocks noGrp="1"/>
          </p:cNvSpPr>
          <p:nvPr>
            <p:ph type="dt" sz="half" idx="10"/>
          </p:nvPr>
        </p:nvSpPr>
        <p:spPr/>
        <p:txBody>
          <a:bodyPr/>
          <a:lstStyle>
            <a:lvl1pPr>
              <a:defRPr/>
            </a:lvl1pPr>
          </a:lstStyle>
          <a:p>
            <a:pPr>
              <a:defRPr/>
            </a:pPr>
            <a:fld id="{07CBAE72-F664-4E69-BEF3-D266B1B18FAA}" type="datetime1">
              <a:rPr lang="es-ES"/>
              <a:pPr>
                <a:defRPr/>
              </a:pPr>
              <a:t>02/02/2011</a:t>
            </a:fld>
            <a:endParaRPr lang="es-ES" dirty="0"/>
          </a:p>
        </p:txBody>
      </p:sp>
      <p:sp>
        <p:nvSpPr>
          <p:cNvPr id="4" name="5 Marcador de pie de página"/>
          <p:cNvSpPr>
            <a:spLocks noGrp="1"/>
          </p:cNvSpPr>
          <p:nvPr>
            <p:ph type="ftr" sz="quarter" idx="11"/>
          </p:nvPr>
        </p:nvSpPr>
        <p:spPr/>
        <p:txBody>
          <a:bodyPr/>
          <a:lstStyle>
            <a:lvl1pPr>
              <a:defRPr/>
            </a:lvl1pPr>
          </a:lstStyle>
          <a:p>
            <a:pPr>
              <a:defRPr/>
            </a:pPr>
            <a:endParaRPr lang="es-ES"/>
          </a:p>
        </p:txBody>
      </p:sp>
      <p:sp>
        <p:nvSpPr>
          <p:cNvPr id="5" name="6 Marcador de número de diapositiva"/>
          <p:cNvSpPr>
            <a:spLocks noGrp="1"/>
          </p:cNvSpPr>
          <p:nvPr>
            <p:ph type="sldNum" sz="quarter" idx="12"/>
          </p:nvPr>
        </p:nvSpPr>
        <p:spPr/>
        <p:txBody>
          <a:bodyPr/>
          <a:lstStyle>
            <a:lvl1pPr>
              <a:defRPr/>
            </a:lvl1pPr>
          </a:lstStyle>
          <a:p>
            <a:pPr>
              <a:defRPr/>
            </a:pPr>
            <a:fld id="{0491BB95-876C-4CB6-858E-E3E20CEA78AB}" type="slidenum">
              <a:rPr lang="es-ES"/>
              <a:pPr>
                <a:defRPr/>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4 Marcador de fecha"/>
          <p:cNvSpPr>
            <a:spLocks noGrp="1"/>
          </p:cNvSpPr>
          <p:nvPr>
            <p:ph type="dt" sz="half" idx="10"/>
          </p:nvPr>
        </p:nvSpPr>
        <p:spPr/>
        <p:txBody>
          <a:bodyPr/>
          <a:lstStyle>
            <a:lvl1pPr>
              <a:defRPr/>
            </a:lvl1pPr>
          </a:lstStyle>
          <a:p>
            <a:pPr>
              <a:defRPr/>
            </a:pPr>
            <a:fld id="{46D44EAC-9FED-406C-A851-6FA8AFBC64D2}" type="datetime1">
              <a:rPr lang="es-ES"/>
              <a:pPr>
                <a:defRPr/>
              </a:pPr>
              <a:t>02/02/2011</a:t>
            </a:fld>
            <a:endParaRPr lang="es-ES" dirty="0"/>
          </a:p>
        </p:txBody>
      </p:sp>
      <p:sp>
        <p:nvSpPr>
          <p:cNvPr id="3" name="5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3AAFC21A-CCA8-480A-9E2D-72CB8ADAA9B7}" type="slidenum">
              <a:rPr lang="es-ES"/>
              <a:pPr>
                <a:defRPr/>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B17C93D3-6DA7-44AD-B764-97EE59286D38}" type="datetime1">
              <a:rPr lang="es-ES"/>
              <a:pPr>
                <a:defRPr/>
              </a:pPr>
              <a:t>02/02/2011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CF5B37CA-C798-4F20-8ABB-FA227D7506BF}"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7F2D322B-EB3A-4AB6-AC4C-5660B7B4C7EE}" type="slidenum">
              <a:rPr lang="es-ES"/>
              <a:pPr>
                <a:defRPr/>
              </a:pPr>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136FF7E4-A2F7-4DB5-9C4C-600851FDEDDB}" type="datetime1">
              <a:rPr lang="es-ES"/>
              <a:pPr>
                <a:defRPr/>
              </a:pPr>
              <a:t>02/02/2011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410EC984-AA05-4D1D-9F4F-7DF325BE4D9C}" type="slidenum">
              <a:rPr lang="es-ES"/>
              <a:pPr>
                <a:defRPr/>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4 Marcador de fecha"/>
          <p:cNvSpPr>
            <a:spLocks noGrp="1"/>
          </p:cNvSpPr>
          <p:nvPr>
            <p:ph type="dt" sz="half" idx="10"/>
          </p:nvPr>
        </p:nvSpPr>
        <p:spPr/>
        <p:txBody>
          <a:bodyPr/>
          <a:lstStyle>
            <a:lvl1pPr>
              <a:defRPr/>
            </a:lvl1pPr>
          </a:lstStyle>
          <a:p>
            <a:pPr>
              <a:defRPr/>
            </a:pPr>
            <a:fld id="{08314086-E793-48BD-A9F2-D4E6AF6F5FAE}"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3D2ACA9C-98E1-4E14-B44A-4EB879B33A8D}" type="slidenum">
              <a:rPr lang="es-ES"/>
              <a:pPr>
                <a:defRPr/>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4 Marcador de fecha"/>
          <p:cNvSpPr>
            <a:spLocks noGrp="1"/>
          </p:cNvSpPr>
          <p:nvPr>
            <p:ph type="dt" sz="half" idx="10"/>
          </p:nvPr>
        </p:nvSpPr>
        <p:spPr/>
        <p:txBody>
          <a:bodyPr/>
          <a:lstStyle>
            <a:lvl1pPr>
              <a:defRPr/>
            </a:lvl1pPr>
          </a:lstStyle>
          <a:p>
            <a:pPr>
              <a:defRPr/>
            </a:pPr>
            <a:fld id="{4950A651-AA55-4D46-ADAC-15942393CCD0}"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EF87D860-B4F5-496B-9DAD-FBC59B864434}"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825839E8-3C25-421C-93A4-807BEB10D6B1}"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5 Marcador de número de diapositiva"/>
          <p:cNvSpPr>
            <a:spLocks noGrp="1"/>
          </p:cNvSpPr>
          <p:nvPr>
            <p:ph type="sldNum" sz="quarter" idx="10"/>
          </p:nvPr>
        </p:nvSpPr>
        <p:spPr/>
        <p:txBody>
          <a:bodyPr/>
          <a:lstStyle>
            <a:lvl1pPr>
              <a:defRPr/>
            </a:lvl1pPr>
          </a:lstStyle>
          <a:p>
            <a:pPr>
              <a:defRPr/>
            </a:pPr>
            <a:fld id="{129ED51C-3C0D-4BA9-A179-9CDBD9800CA5}"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5 Marcador de número de diapositiva"/>
          <p:cNvSpPr>
            <a:spLocks noGrp="1"/>
          </p:cNvSpPr>
          <p:nvPr>
            <p:ph type="sldNum" sz="quarter" idx="10"/>
          </p:nvPr>
        </p:nvSpPr>
        <p:spPr/>
        <p:txBody>
          <a:bodyPr/>
          <a:lstStyle>
            <a:lvl1pPr>
              <a:defRPr/>
            </a:lvl1pPr>
          </a:lstStyle>
          <a:p>
            <a:pPr>
              <a:defRPr/>
            </a:pPr>
            <a:fld id="{643AD9F4-0F06-464E-A233-94804C9B6D2C}"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5 Marcador de número de diapositiva"/>
          <p:cNvSpPr>
            <a:spLocks noGrp="1"/>
          </p:cNvSpPr>
          <p:nvPr>
            <p:ph type="sldNum" sz="quarter" idx="10"/>
          </p:nvPr>
        </p:nvSpPr>
        <p:spPr/>
        <p:txBody>
          <a:bodyPr/>
          <a:lstStyle>
            <a:lvl1pPr>
              <a:defRPr/>
            </a:lvl1pPr>
          </a:lstStyle>
          <a:p>
            <a:pPr>
              <a:defRPr/>
            </a:pPr>
            <a:fld id="{5901179F-2D4F-448F-B21E-4DBEF79F8E2C}"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8ACC7EB5-9712-49D2-A3E2-7EC34578DAE6}"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65651428-C8FE-4CF1-A2E4-E4441FDE3D7E}"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dirty="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F99DF19C-FEAA-42DC-A561-E686383F4726}"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3 Forma libre"/>
          <p:cNvSpPr>
            <a:spLocks/>
          </p:cNvSpPr>
          <p:nvPr/>
        </p:nvSpPr>
        <p:spPr bwMode="auto">
          <a:xfrm>
            <a:off x="0" y="5572125"/>
            <a:ext cx="8027988" cy="1285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solidFill>
              <a:schemeClr val="accent1">
                <a:lumMod val="20000"/>
                <a:lumOff val="80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027" name="4 Forma libre"/>
          <p:cNvSpPr>
            <a:spLocks/>
          </p:cNvSpPr>
          <p:nvPr/>
        </p:nvSpPr>
        <p:spPr bwMode="auto">
          <a:xfrm>
            <a:off x="285750" y="5572125"/>
            <a:ext cx="6000750" cy="1285875"/>
          </a:xfrm>
          <a:custGeom>
            <a:avLst/>
            <a:gdLst>
              <a:gd name="T0" fmla="*/ 0 w 5591"/>
              <a:gd name="T1" fmla="*/ 0 h 588"/>
              <a:gd name="T2" fmla="*/ 6182136 w 5591"/>
              <a:gd name="T3" fmla="*/ 0 h 588"/>
              <a:gd name="T4" fmla="*/ 6182136 w 5591"/>
              <a:gd name="T5" fmla="*/ 1154663 h 588"/>
              <a:gd name="T6" fmla="*/ 5151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FF"/>
          </a:solidFill>
          <a:ln w="9525" cap="flat" cmpd="sng" algn="ctr">
            <a:noFill/>
            <a:prstDash val="solid"/>
            <a:round/>
            <a:headEnd type="none" w="med" len="med"/>
            <a:tailEnd type="none" w="med" len="med"/>
          </a:ln>
        </p:spPr>
        <p:txBody>
          <a:bodyPr/>
          <a:lstStyle/>
          <a:p>
            <a:pPr>
              <a:defRPr/>
            </a:pPr>
            <a:endParaRPr lang="es-PA"/>
          </a:p>
        </p:txBody>
      </p:sp>
      <p:sp>
        <p:nvSpPr>
          <p:cNvPr id="10" name="5 Triángulo rectángulo"/>
          <p:cNvSpPr>
            <a:spLocks/>
          </p:cNvSpPr>
          <p:nvPr/>
        </p:nvSpPr>
        <p:spPr bwMode="auto">
          <a:xfrm>
            <a:off x="-32" y="5500703"/>
            <a:ext cx="5072066" cy="1357297"/>
          </a:xfrm>
          <a:prstGeom prst="rtTriangle">
            <a:avLst/>
          </a:prstGeom>
          <a:blipFill>
            <a:blip r:embed="rId14" cstate="print">
              <a:alphaModFix amt="50000"/>
            </a:blip>
            <a:tile tx="0" ty="0" sx="50000" sy="50000" flip="none" algn="t"/>
          </a:blipFill>
          <a:ln w="12700" cap="rnd" cmpd="thickThin" algn="ctr">
            <a:solidFill>
              <a:srgbClr val="FF7415"/>
            </a:solid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2"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3" name="8 Menos"/>
          <p:cNvSpPr/>
          <p:nvPr/>
        </p:nvSpPr>
        <p:spPr>
          <a:xfrm>
            <a:off x="-785850" y="1285860"/>
            <a:ext cx="10787138" cy="214314"/>
          </a:xfrm>
          <a:prstGeom prst="mathMinus">
            <a:avLst/>
          </a:prstGeom>
          <a:ln>
            <a:solidFill>
              <a:srgbClr val="FF7415"/>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pic>
        <p:nvPicPr>
          <p:cNvPr id="1035" name="Picture 19" descr="Logo-ACODECO"/>
          <p:cNvPicPr>
            <a:picLocks noChangeAspect="1" noChangeArrowheads="1"/>
          </p:cNvPicPr>
          <p:nvPr/>
        </p:nvPicPr>
        <p:blipFill>
          <a:blip r:embed="rId15" cstate="print"/>
          <a:srcRect/>
          <a:stretch>
            <a:fillRect/>
          </a:stretch>
        </p:blipFill>
        <p:spPr bwMode="auto">
          <a:xfrm>
            <a:off x="11113" y="11113"/>
            <a:ext cx="827087" cy="422275"/>
          </a:xfrm>
          <a:prstGeom prst="rect">
            <a:avLst/>
          </a:prstGeom>
          <a:noFill/>
          <a:ln w="9525">
            <a:noFill/>
            <a:miter lim="800000"/>
            <a:headEnd/>
            <a:tailEnd/>
          </a:ln>
        </p:spPr>
      </p:pic>
      <p:sp>
        <p:nvSpPr>
          <p:cNvPr id="20" name="5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t" anchorCtr="0" compatLnSpc="1">
            <a:prstTxWarp prst="textNoShape">
              <a:avLst/>
            </a:prstTxWarp>
          </a:bodyPr>
          <a:lstStyle>
            <a:lvl1pPr>
              <a:defRPr sz="1000">
                <a:latin typeface="Times New Roman" pitchFamily="18" charset="0"/>
              </a:defRPr>
            </a:lvl1pPr>
          </a:lstStyle>
          <a:p>
            <a:pPr>
              <a:defRPr/>
            </a:pPr>
            <a:fld id="{4A08380C-4CB7-4098-9379-C5B3A91BEE47}" type="slidenum">
              <a:rPr lang="es-ES"/>
              <a:pPr>
                <a:defRPr/>
              </a:pPr>
              <a:t>‹Nº›</a:t>
            </a:fld>
            <a:endParaRPr lang="es-ES" dirty="0"/>
          </a:p>
        </p:txBody>
      </p:sp>
      <p:sp>
        <p:nvSpPr>
          <p:cNvPr id="2" name="8 Menos"/>
          <p:cNvSpPr/>
          <p:nvPr userDrawn="1"/>
        </p:nvSpPr>
        <p:spPr>
          <a:xfrm>
            <a:off x="-785850" y="1285860"/>
            <a:ext cx="10787138" cy="214314"/>
          </a:xfrm>
          <a:prstGeom prst="mathMinus">
            <a:avLst/>
          </a:prstGeom>
          <a:ln>
            <a:solidFill>
              <a:srgbClr val="FF7415"/>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pic>
        <p:nvPicPr>
          <p:cNvPr id="1040" name="Picture 19" descr="Logo-ACODECO"/>
          <p:cNvPicPr>
            <a:picLocks noChangeAspect="1" noChangeArrowheads="1"/>
          </p:cNvPicPr>
          <p:nvPr userDrawn="1"/>
        </p:nvPicPr>
        <p:blipFill>
          <a:blip r:embed="rId16"/>
          <a:srcRect/>
          <a:stretch>
            <a:fillRect/>
          </a:stretch>
        </p:blipFill>
        <p:spPr bwMode="auto">
          <a:xfrm>
            <a:off x="11113" y="11113"/>
            <a:ext cx="1104900" cy="563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hf hdr="0" ftr="0" dt="0"/>
  <p:txStyles>
    <p:titleStyle>
      <a:lvl1pPr algn="l" rtl="0" eaLnBrk="0" fontAlgn="base" hangingPunct="0">
        <a:spcBef>
          <a:spcPct val="0"/>
        </a:spcBef>
        <a:spcAft>
          <a:spcPct val="0"/>
        </a:spcAft>
        <a:defRPr sz="4400" b="1">
          <a:solidFill>
            <a:srgbClr val="0000FF"/>
          </a:solidFill>
          <a:latin typeface="+mj-lt"/>
          <a:ea typeface="+mj-ea"/>
          <a:cs typeface="+mj-cs"/>
        </a:defRPr>
      </a:lvl1pPr>
      <a:lvl2pPr algn="l" rtl="0" eaLnBrk="0" fontAlgn="base" hangingPunct="0">
        <a:spcBef>
          <a:spcPct val="0"/>
        </a:spcBef>
        <a:spcAft>
          <a:spcPct val="0"/>
        </a:spcAft>
        <a:defRPr sz="4400" b="1">
          <a:solidFill>
            <a:srgbClr val="0000FF"/>
          </a:solidFill>
          <a:latin typeface="Arial" pitchFamily="34" charset="0"/>
        </a:defRPr>
      </a:lvl2pPr>
      <a:lvl3pPr algn="l" rtl="0" eaLnBrk="0" fontAlgn="base" hangingPunct="0">
        <a:spcBef>
          <a:spcPct val="0"/>
        </a:spcBef>
        <a:spcAft>
          <a:spcPct val="0"/>
        </a:spcAft>
        <a:defRPr sz="4400" b="1">
          <a:solidFill>
            <a:srgbClr val="0000FF"/>
          </a:solidFill>
          <a:latin typeface="Arial" pitchFamily="34" charset="0"/>
        </a:defRPr>
      </a:lvl3pPr>
      <a:lvl4pPr algn="l" rtl="0" eaLnBrk="0" fontAlgn="base" hangingPunct="0">
        <a:spcBef>
          <a:spcPct val="0"/>
        </a:spcBef>
        <a:spcAft>
          <a:spcPct val="0"/>
        </a:spcAft>
        <a:defRPr sz="4400" b="1">
          <a:solidFill>
            <a:srgbClr val="0000FF"/>
          </a:solidFill>
          <a:latin typeface="Arial" pitchFamily="34" charset="0"/>
        </a:defRPr>
      </a:lvl4pPr>
      <a:lvl5pPr algn="l" rtl="0" eaLnBrk="0" fontAlgn="base" hangingPunct="0">
        <a:spcBef>
          <a:spcPct val="0"/>
        </a:spcBef>
        <a:spcAft>
          <a:spcPct val="0"/>
        </a:spcAft>
        <a:defRPr sz="4400" b="1">
          <a:solidFill>
            <a:srgbClr val="0000FF"/>
          </a:solidFill>
          <a:latin typeface="Arial" pitchFamily="34" charset="0"/>
        </a:defRPr>
      </a:lvl5pPr>
      <a:lvl6pPr marL="457200" algn="l" rtl="0" eaLnBrk="0" fontAlgn="base" hangingPunct="0">
        <a:spcBef>
          <a:spcPct val="0"/>
        </a:spcBef>
        <a:spcAft>
          <a:spcPct val="0"/>
        </a:spcAft>
        <a:defRPr sz="4400" b="1">
          <a:solidFill>
            <a:srgbClr val="0000FF"/>
          </a:solidFill>
          <a:latin typeface="Arial" pitchFamily="34" charset="0"/>
        </a:defRPr>
      </a:lvl6pPr>
      <a:lvl7pPr marL="914400" algn="l" rtl="0" eaLnBrk="0" fontAlgn="base" hangingPunct="0">
        <a:spcBef>
          <a:spcPct val="0"/>
        </a:spcBef>
        <a:spcAft>
          <a:spcPct val="0"/>
        </a:spcAft>
        <a:defRPr sz="4400" b="1">
          <a:solidFill>
            <a:srgbClr val="0000FF"/>
          </a:solidFill>
          <a:latin typeface="Arial" pitchFamily="34" charset="0"/>
        </a:defRPr>
      </a:lvl7pPr>
      <a:lvl8pPr marL="1371600" algn="l" rtl="0" eaLnBrk="0" fontAlgn="base" hangingPunct="0">
        <a:spcBef>
          <a:spcPct val="0"/>
        </a:spcBef>
        <a:spcAft>
          <a:spcPct val="0"/>
        </a:spcAft>
        <a:defRPr sz="4400" b="1">
          <a:solidFill>
            <a:srgbClr val="0000FF"/>
          </a:solidFill>
          <a:latin typeface="Arial" pitchFamily="34" charset="0"/>
        </a:defRPr>
      </a:lvl8pPr>
      <a:lvl9pPr marL="1828800" algn="l" rtl="0" eaLnBrk="0" fontAlgn="base" hangingPunct="0">
        <a:spcBef>
          <a:spcPct val="0"/>
        </a:spcBef>
        <a:spcAft>
          <a:spcPct val="0"/>
        </a:spcAft>
        <a:defRPr sz="4400" b="1">
          <a:solidFill>
            <a:srgbClr val="0000FF"/>
          </a:solidFill>
          <a:latin typeface="Arial" pitchFamily="34" charset="0"/>
        </a:defRPr>
      </a:lvl9pPr>
    </p:titleStyle>
    <p:bodyStyle>
      <a:lvl1pPr marL="365125" indent="-255588" algn="ctr" rtl="0" eaLnBrk="0" fontAlgn="base" hangingPunct="0">
        <a:spcBef>
          <a:spcPts val="400"/>
        </a:spcBef>
        <a:spcAft>
          <a:spcPct val="0"/>
        </a:spcAft>
        <a:buClr>
          <a:schemeClr val="accent1"/>
        </a:buClr>
        <a:buSzPct val="68000"/>
        <a:buFont typeface="Wingdings" pitchFamily="2" charset="2"/>
        <a:buChar char="•"/>
        <a:defRPr sz="3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a:solidFill>
            <a:schemeClr val="tx1"/>
          </a:solidFill>
          <a:latin typeface="+mn-lt"/>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a:solidFill>
            <a:schemeClr val="tx1"/>
          </a:solidFill>
          <a:latin typeface="+mn-lt"/>
        </a:defRPr>
      </a:lvl3pPr>
      <a:lvl4pPr marL="1143000" indent="-228600" algn="l" rtl="0" eaLnBrk="0" fontAlgn="base" hangingPunct="0">
        <a:spcBef>
          <a:spcPts val="350"/>
        </a:spcBef>
        <a:spcAft>
          <a:spcPct val="0"/>
        </a:spcAft>
        <a:buClr>
          <a:schemeClr val="accent2"/>
        </a:buClr>
        <a:buFont typeface="Wingdings 2" pitchFamily="18" charset="2"/>
        <a:buChar char=""/>
        <a:defRPr sz="1900">
          <a:solidFill>
            <a:schemeClr val="tx1"/>
          </a:solidFill>
          <a:latin typeface="+mn-lt"/>
        </a:defRPr>
      </a:lvl4pPr>
      <a:lvl5pPr marL="13716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5pPr>
      <a:lvl6pPr marL="18288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6pPr>
      <a:lvl7pPr marL="22860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7pPr>
      <a:lvl8pPr marL="27432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8pPr>
      <a:lvl9pPr marL="32004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5 Forma libre"/>
          <p:cNvSpPr>
            <a:spLocks/>
          </p:cNvSpPr>
          <p:nvPr/>
        </p:nvSpPr>
        <p:spPr bwMode="auto">
          <a:xfrm>
            <a:off x="0" y="5719763"/>
            <a:ext cx="2268538" cy="1138237"/>
          </a:xfrm>
          <a:custGeom>
            <a:avLst/>
            <a:gdLst>
              <a:gd name="T0" fmla="*/ 0 w 5591"/>
              <a:gd name="T1" fmla="*/ 0 h 588"/>
              <a:gd name="T2" fmla="*/ 2337109 w 5591"/>
              <a:gd name="T3" fmla="*/ 0 h 588"/>
              <a:gd name="T4" fmla="*/ 2337109 w 5591"/>
              <a:gd name="T5" fmla="*/ 1022090 h 588"/>
              <a:gd name="T6" fmla="*/ 1947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FF"/>
          </a:solidFill>
          <a:ln w="9525" cap="flat" cmpd="sng" algn="ctr">
            <a:solidFill>
              <a:srgbClr val="0000FF"/>
            </a:solidFill>
            <a:prstDash val="solid"/>
            <a:round/>
            <a:headEnd type="none" w="med" len="med"/>
            <a:tailEnd type="none" w="med" len="med"/>
          </a:ln>
        </p:spPr>
        <p:txBody>
          <a:bodyPr/>
          <a:lstStyle/>
          <a:p>
            <a:pPr>
              <a:defRPr/>
            </a:pPr>
            <a:endParaRPr lang="es-PA"/>
          </a:p>
        </p:txBody>
      </p:sp>
      <p:sp>
        <p:nvSpPr>
          <p:cNvPr id="10" name="6 Triángulo rectángulo"/>
          <p:cNvSpPr>
            <a:spLocks/>
          </p:cNvSpPr>
          <p:nvPr/>
        </p:nvSpPr>
        <p:spPr bwMode="auto">
          <a:xfrm>
            <a:off x="-9097" y="5740751"/>
            <a:ext cx="1841140" cy="1131141"/>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8 Triángulo rectángulo"/>
          <p:cNvSpPr>
            <a:spLocks/>
          </p:cNvSpPr>
          <p:nvPr userDrawn="1"/>
        </p:nvSpPr>
        <p:spPr bwMode="auto">
          <a:xfrm>
            <a:off x="-6115" y="6242882"/>
            <a:ext cx="1764222" cy="620527"/>
          </a:xfrm>
          <a:prstGeom prst="rtTriangle">
            <a:avLst/>
          </a:prstGeom>
          <a:blipFill>
            <a:blip r:embed="rId14" cstate="print">
              <a:alphaModFix amt="50000"/>
            </a:blip>
            <a:tile tx="0" ty="0" sx="50000" sy="50000" flip="none" algn="t"/>
          </a:blipFill>
          <a:ln w="12700" cap="rnd" cmpd="thickThin" algn="ctr">
            <a:solidFill>
              <a:srgbClr val="FF7415"/>
            </a:solid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9" name="4 Marcador de fecha"/>
          <p:cNvSpPr>
            <a:spLocks noGrp="1"/>
          </p:cNvSpPr>
          <p:nvPr>
            <p:ph type="dt" sz="half" idx="2"/>
          </p:nvPr>
        </p:nvSpPr>
        <p:spPr>
          <a:xfrm>
            <a:off x="6727825" y="6408738"/>
            <a:ext cx="1919288" cy="365125"/>
          </a:xfrm>
          <a:prstGeom prst="rect">
            <a:avLst/>
          </a:prstGeom>
        </p:spPr>
        <p:txBody>
          <a:bodyPr vert="horz" anchor="b"/>
          <a:lstStyle>
            <a:lvl1pPr fontAlgn="auto">
              <a:spcBef>
                <a:spcPts val="0"/>
              </a:spcBef>
              <a:spcAft>
                <a:spcPts val="0"/>
              </a:spcAft>
              <a:defRPr sz="1000">
                <a:solidFill>
                  <a:schemeClr val="tx1"/>
                </a:solidFill>
                <a:latin typeface="+mn-lt"/>
              </a:defRPr>
            </a:lvl1pPr>
            <a:extLst/>
          </a:lstStyle>
          <a:p>
            <a:pPr>
              <a:defRPr/>
            </a:pPr>
            <a:fld id="{FA5933E8-6E40-4EFA-8109-49F825A53C12}" type="datetime1">
              <a:rPr lang="es-ES"/>
              <a:pPr>
                <a:defRPr/>
              </a:pPr>
              <a:t>02/02/2011</a:t>
            </a:fld>
            <a:endParaRPr lang="es-ES" dirty="0"/>
          </a:p>
        </p:txBody>
      </p:sp>
      <p:sp>
        <p:nvSpPr>
          <p:cNvPr id="20" name="5 Marcador de pie de página"/>
          <p:cNvSpPr>
            <a:spLocks noGrp="1"/>
          </p:cNvSpPr>
          <p:nvPr>
            <p:ph type="ftr" sz="quarter" idx="3"/>
          </p:nvPr>
        </p:nvSpPr>
        <p:spPr>
          <a:xfrm>
            <a:off x="4379913" y="6408738"/>
            <a:ext cx="2351087"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endParaRPr lang="es-ES"/>
          </a:p>
        </p:txBody>
      </p:sp>
      <p:sp>
        <p:nvSpPr>
          <p:cNvPr id="21" name="6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t" anchorCtr="0" compatLnSpc="1">
            <a:prstTxWarp prst="textNoShape">
              <a:avLst/>
            </a:prstTxWarp>
          </a:bodyPr>
          <a:lstStyle>
            <a:lvl1pPr>
              <a:defRPr sz="1000">
                <a:latin typeface="Times New Roman" pitchFamily="18" charset="0"/>
              </a:defRPr>
            </a:lvl1pPr>
          </a:lstStyle>
          <a:p>
            <a:pPr>
              <a:defRPr/>
            </a:pPr>
            <a:fld id="{A519C38F-5D0F-4FAE-8F9A-CB2895E5A584}" type="slidenum">
              <a:rPr lang="es-ES"/>
              <a:pPr>
                <a:defRPr/>
              </a:pPr>
              <a:t>‹Nº›</a:t>
            </a:fld>
            <a:endParaRPr lang="es-ES" dirty="0"/>
          </a:p>
        </p:txBody>
      </p:sp>
      <p:pic>
        <p:nvPicPr>
          <p:cNvPr id="2060" name="Picture 19" descr="Logo-ACODECO"/>
          <p:cNvPicPr>
            <a:picLocks noChangeAspect="1" noChangeArrowheads="1"/>
          </p:cNvPicPr>
          <p:nvPr/>
        </p:nvPicPr>
        <p:blipFill>
          <a:blip r:embed="rId15"/>
          <a:srcRect/>
          <a:stretch>
            <a:fillRect/>
          </a:stretch>
        </p:blipFill>
        <p:spPr bwMode="auto">
          <a:xfrm>
            <a:off x="8305800" y="22225"/>
            <a:ext cx="827088" cy="420688"/>
          </a:xfrm>
          <a:prstGeom prst="rect">
            <a:avLst/>
          </a:prstGeom>
          <a:noFill/>
          <a:ln w="9525">
            <a:noFill/>
            <a:miter lim="800000"/>
            <a:headEnd/>
            <a:tailEnd/>
          </a:ln>
        </p:spPr>
      </p:pic>
      <p:sp>
        <p:nvSpPr>
          <p:cNvPr id="2061" name="Rectangle 1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062" name="Rectangle 1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 name="8 Menos"/>
          <p:cNvSpPr/>
          <p:nvPr userDrawn="1"/>
        </p:nvSpPr>
        <p:spPr>
          <a:xfrm>
            <a:off x="-785850" y="1263635"/>
            <a:ext cx="10787138" cy="214314"/>
          </a:xfrm>
          <a:prstGeom prst="mathMinus">
            <a:avLst/>
          </a:prstGeom>
          <a:ln>
            <a:solidFill>
              <a:srgbClr val="FF7415"/>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0000FF"/>
          </a:solidFill>
          <a:latin typeface="Palatino Linotype" pitchFamily="18" charset="0"/>
          <a:ea typeface="+mj-ea"/>
          <a:cs typeface="+mj-cs"/>
        </a:defRPr>
      </a:lvl1pPr>
      <a:lvl2pPr algn="ctr" rtl="0" eaLnBrk="0" fontAlgn="base" hangingPunct="0">
        <a:spcBef>
          <a:spcPct val="0"/>
        </a:spcBef>
        <a:spcAft>
          <a:spcPct val="0"/>
        </a:spcAft>
        <a:defRPr sz="3600" b="1">
          <a:solidFill>
            <a:srgbClr val="0000FF"/>
          </a:solidFill>
          <a:latin typeface="Palatino Linotype" pitchFamily="18" charset="0"/>
        </a:defRPr>
      </a:lvl2pPr>
      <a:lvl3pPr algn="ctr" rtl="0" eaLnBrk="0" fontAlgn="base" hangingPunct="0">
        <a:spcBef>
          <a:spcPct val="0"/>
        </a:spcBef>
        <a:spcAft>
          <a:spcPct val="0"/>
        </a:spcAft>
        <a:defRPr sz="3600" b="1">
          <a:solidFill>
            <a:srgbClr val="0000FF"/>
          </a:solidFill>
          <a:latin typeface="Palatino Linotype" pitchFamily="18" charset="0"/>
        </a:defRPr>
      </a:lvl3pPr>
      <a:lvl4pPr algn="ctr" rtl="0" eaLnBrk="0" fontAlgn="base" hangingPunct="0">
        <a:spcBef>
          <a:spcPct val="0"/>
        </a:spcBef>
        <a:spcAft>
          <a:spcPct val="0"/>
        </a:spcAft>
        <a:defRPr sz="3600" b="1">
          <a:solidFill>
            <a:srgbClr val="0000FF"/>
          </a:solidFill>
          <a:latin typeface="Palatino Linotype" pitchFamily="18" charset="0"/>
        </a:defRPr>
      </a:lvl4pPr>
      <a:lvl5pPr algn="ctr" rtl="0" eaLnBrk="0" fontAlgn="base" hangingPunct="0">
        <a:spcBef>
          <a:spcPct val="0"/>
        </a:spcBef>
        <a:spcAft>
          <a:spcPct val="0"/>
        </a:spcAft>
        <a:defRPr sz="3600" b="1">
          <a:solidFill>
            <a:srgbClr val="0000FF"/>
          </a:solidFill>
          <a:latin typeface="Palatino Linotype" pitchFamily="18" charset="0"/>
        </a:defRPr>
      </a:lvl5pPr>
      <a:lvl6pPr marL="457200" algn="ctr" rtl="0" eaLnBrk="0" fontAlgn="base" hangingPunct="0">
        <a:spcBef>
          <a:spcPct val="0"/>
        </a:spcBef>
        <a:spcAft>
          <a:spcPct val="0"/>
        </a:spcAft>
        <a:defRPr sz="3600" b="1">
          <a:solidFill>
            <a:srgbClr val="0000FF"/>
          </a:solidFill>
          <a:latin typeface="Palatino" pitchFamily="18" charset="0"/>
        </a:defRPr>
      </a:lvl6pPr>
      <a:lvl7pPr marL="914400" algn="ctr" rtl="0" eaLnBrk="0" fontAlgn="base" hangingPunct="0">
        <a:spcBef>
          <a:spcPct val="0"/>
        </a:spcBef>
        <a:spcAft>
          <a:spcPct val="0"/>
        </a:spcAft>
        <a:defRPr sz="3600" b="1">
          <a:solidFill>
            <a:srgbClr val="0000FF"/>
          </a:solidFill>
          <a:latin typeface="Palatino" pitchFamily="18" charset="0"/>
        </a:defRPr>
      </a:lvl7pPr>
      <a:lvl8pPr marL="1371600" algn="ctr" rtl="0" eaLnBrk="0" fontAlgn="base" hangingPunct="0">
        <a:spcBef>
          <a:spcPct val="0"/>
        </a:spcBef>
        <a:spcAft>
          <a:spcPct val="0"/>
        </a:spcAft>
        <a:defRPr sz="3600" b="1">
          <a:solidFill>
            <a:srgbClr val="0000FF"/>
          </a:solidFill>
          <a:latin typeface="Palatino" pitchFamily="18" charset="0"/>
        </a:defRPr>
      </a:lvl8pPr>
      <a:lvl9pPr marL="1828800" algn="ctr" rtl="0" eaLnBrk="0" fontAlgn="base" hangingPunct="0">
        <a:spcBef>
          <a:spcPct val="0"/>
        </a:spcBef>
        <a:spcAft>
          <a:spcPct val="0"/>
        </a:spcAft>
        <a:defRPr sz="3600" b="1">
          <a:solidFill>
            <a:srgbClr val="0000FF"/>
          </a:solidFill>
          <a:latin typeface="Palatino" pitchFamily="18" charset="0"/>
        </a:defRPr>
      </a:lvl9pPr>
    </p:titleStyle>
    <p:bodyStyle>
      <a:lvl1pPr marL="365125" indent="-255588" algn="just" rtl="0" eaLnBrk="0" fontAlgn="base" hangingPunct="0">
        <a:spcBef>
          <a:spcPts val="400"/>
        </a:spcBef>
        <a:spcAft>
          <a:spcPct val="0"/>
        </a:spcAft>
        <a:buClr>
          <a:schemeClr val="accent1"/>
        </a:buClr>
        <a:buSzPct val="75000"/>
        <a:buFont typeface="Wingdings" pitchFamily="2" charset="2"/>
        <a:buBlip>
          <a:blip r:embed="rId16"/>
        </a:buBlip>
        <a:defRPr sz="2800">
          <a:solidFill>
            <a:schemeClr val="tx1"/>
          </a:solidFill>
          <a:latin typeface="Palatino Linotype" pitchFamily="18" charset="0"/>
          <a:ea typeface="+mn-ea"/>
          <a:cs typeface="+mn-cs"/>
        </a:defRPr>
      </a:lvl1pPr>
      <a:lvl2pPr marL="620713" indent="-228600" algn="just" rtl="0" eaLnBrk="0" fontAlgn="base" hangingPunct="0">
        <a:spcBef>
          <a:spcPts val="325"/>
        </a:spcBef>
        <a:spcAft>
          <a:spcPct val="0"/>
        </a:spcAft>
        <a:buClr>
          <a:schemeClr val="accent1"/>
        </a:buClr>
        <a:buSzPct val="75000"/>
        <a:buFont typeface="Verdana" pitchFamily="34" charset="0"/>
        <a:buBlip>
          <a:blip r:embed="rId16"/>
        </a:buBlip>
        <a:defRPr sz="2100">
          <a:solidFill>
            <a:schemeClr val="tx1"/>
          </a:solidFill>
          <a:latin typeface="Palatino Linotype" pitchFamily="18" charset="0"/>
        </a:defRPr>
      </a:lvl2pPr>
      <a:lvl3pPr marL="858838" indent="-228600" algn="just" rtl="0" eaLnBrk="0" fontAlgn="base" hangingPunct="0">
        <a:spcBef>
          <a:spcPts val="350"/>
        </a:spcBef>
        <a:spcAft>
          <a:spcPct val="0"/>
        </a:spcAft>
        <a:buClr>
          <a:schemeClr val="accent2"/>
        </a:buClr>
        <a:buSzPct val="75000"/>
        <a:buFont typeface="Wingdings 2" pitchFamily="18" charset="2"/>
        <a:buBlip>
          <a:blip r:embed="rId16"/>
        </a:buBlip>
        <a:defRPr sz="1900">
          <a:solidFill>
            <a:schemeClr val="tx1"/>
          </a:solidFill>
          <a:latin typeface="Palatino Linotype" pitchFamily="18" charset="0"/>
        </a:defRPr>
      </a:lvl3pPr>
      <a:lvl4pPr marL="1143000" indent="-228600" algn="just" rtl="0" eaLnBrk="0" fontAlgn="base" hangingPunct="0">
        <a:spcBef>
          <a:spcPts val="350"/>
        </a:spcBef>
        <a:spcAft>
          <a:spcPct val="0"/>
        </a:spcAft>
        <a:buClr>
          <a:schemeClr val="accent2"/>
        </a:buClr>
        <a:buSzPct val="75000"/>
        <a:buFont typeface="Wingdings 2" pitchFamily="18" charset="2"/>
        <a:buBlip>
          <a:blip r:embed="rId16"/>
        </a:buBlip>
        <a:defRPr sz="1700">
          <a:solidFill>
            <a:schemeClr val="tx1"/>
          </a:solidFill>
          <a:latin typeface="Palatino Linotype" pitchFamily="18" charset="0"/>
        </a:defRPr>
      </a:lvl4pPr>
      <a:lvl5pPr marL="13716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Palatino Linotype" pitchFamily="18" charset="0"/>
        </a:defRPr>
      </a:lvl5pPr>
      <a:lvl6pPr marL="18288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6pPr>
      <a:lvl7pPr marL="22860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7pPr>
      <a:lvl8pPr marL="27432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8pPr>
      <a:lvl9pPr marL="32004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mailto:ogarciac@acodeco.gob.pa"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Marcador de título"/>
          <p:cNvSpPr txBox="1">
            <a:spLocks/>
          </p:cNvSpPr>
          <p:nvPr/>
        </p:nvSpPr>
        <p:spPr>
          <a:xfrm>
            <a:off x="642910" y="285728"/>
            <a:ext cx="8229600" cy="1143000"/>
          </a:xfrm>
          <a:prstGeom prst="rect">
            <a:avLst/>
          </a:prstGeom>
          <a:effectLst>
            <a:outerShdw blurRad="63500" sx="102000" sy="102000" algn="ctr" rotWithShape="0">
              <a:prstClr val="black">
                <a:alpha val="40000"/>
              </a:prstClr>
            </a:outerShdw>
          </a:effectLst>
          <a:scene3d>
            <a:camera prst="obliqueBottomRight"/>
            <a:lightRig rig="threePt" dir="t"/>
          </a:scene3d>
        </p:spPr>
        <p:txBody>
          <a:bodyPr anchor="ctr">
            <a:normAutofit/>
            <a:scene3d>
              <a:camera prst="orthographicFront"/>
              <a:lightRig rig="soft" dir="t"/>
            </a:scene3d>
            <a:sp3d prstMaterial="softEdge">
              <a:bevelT w="25400" h="25400"/>
            </a:sp3d>
          </a:bodyPr>
          <a:lstStyle>
            <a:extLst/>
          </a:lstStyle>
          <a:p>
            <a:pPr algn="ctr" fontAlgn="auto">
              <a:spcAft>
                <a:spcPts val="0"/>
              </a:spcAft>
              <a:defRPr/>
            </a:pPr>
            <a:r>
              <a:rPr lang="es-PA" sz="2500" b="1" dirty="0">
                <a:solidFill>
                  <a:srgbClr val="0000FF"/>
                </a:solidFill>
                <a:effectLst>
                  <a:outerShdw blurRad="38100" dist="38100" dir="2700000" algn="tl">
                    <a:srgbClr val="000000"/>
                  </a:outerShdw>
                </a:effectLst>
                <a:latin typeface="Palatino Linotype" pitchFamily="18" charset="0"/>
                <a:ea typeface="+mj-ea"/>
                <a:cs typeface="+mj-cs"/>
              </a:rPr>
              <a:t>AUTORIDAD DE PROTECCIÓN AL CONSUMIDOR Y DEFENSA DE LA COMPETENCIA (ACODECO)</a:t>
            </a:r>
            <a:endParaRPr lang="en-US" sz="4400" b="1" dirty="0">
              <a:solidFill>
                <a:srgbClr val="0000FF"/>
              </a:solidFill>
              <a:effectLst>
                <a:outerShdw blurRad="31750" dist="25400" dir="5400000" algn="tl" rotWithShape="0">
                  <a:srgbClr val="000000">
                    <a:alpha val="25000"/>
                  </a:srgbClr>
                </a:outerShdw>
              </a:effectLst>
              <a:latin typeface="Palatino Linotype" pitchFamily="18" charset="0"/>
              <a:ea typeface="+mj-ea"/>
              <a:cs typeface="+mj-cs"/>
            </a:endParaRPr>
          </a:p>
        </p:txBody>
      </p:sp>
      <p:sp>
        <p:nvSpPr>
          <p:cNvPr id="3075" name="Text Box 4"/>
          <p:cNvSpPr txBox="1">
            <a:spLocks noChangeArrowheads="1"/>
          </p:cNvSpPr>
          <p:nvPr/>
        </p:nvSpPr>
        <p:spPr bwMode="auto">
          <a:xfrm>
            <a:off x="755650" y="1773238"/>
            <a:ext cx="7704138" cy="4278312"/>
          </a:xfrm>
          <a:prstGeom prst="rect">
            <a:avLst/>
          </a:prstGeom>
          <a:noFill/>
          <a:ln w="9525">
            <a:noFill/>
            <a:miter lim="800000"/>
            <a:headEnd/>
            <a:tailEnd/>
          </a:ln>
        </p:spPr>
        <p:txBody>
          <a:bodyPr>
            <a:spAutoFit/>
          </a:bodyPr>
          <a:lstStyle/>
          <a:p>
            <a:pPr algn="ctr"/>
            <a:r>
              <a:rPr lang="es-PA" sz="3200" b="1">
                <a:latin typeface="Palatino Linotype" pitchFamily="18" charset="0"/>
              </a:rPr>
              <a:t>AGENDA DE TRABAJO FUTURA DE LA ACODECO EN MATERIA DE COMPETENC IA</a:t>
            </a:r>
          </a:p>
          <a:p>
            <a:pPr algn="ctr"/>
            <a:endParaRPr lang="es-PA" sz="3200" b="1">
              <a:solidFill>
                <a:schemeClr val="hlink"/>
              </a:solidFill>
              <a:latin typeface="Palatino" pitchFamily="18" charset="0"/>
            </a:endParaRPr>
          </a:p>
          <a:p>
            <a:pPr algn="ctr"/>
            <a:endParaRPr lang="es-PA" sz="1600" b="1">
              <a:solidFill>
                <a:schemeClr val="hlink"/>
              </a:solidFill>
              <a:latin typeface="Palatino" pitchFamily="18" charset="0"/>
            </a:endParaRPr>
          </a:p>
          <a:p>
            <a:pPr algn="ctr"/>
            <a:r>
              <a:rPr lang="es-PA" sz="2400" b="1" i="1">
                <a:solidFill>
                  <a:srgbClr val="0000FF"/>
                </a:solidFill>
                <a:latin typeface="Palatino Linotype" pitchFamily="18" charset="0"/>
              </a:rPr>
              <a:t>PEDRO M. MEILÁN N.</a:t>
            </a:r>
          </a:p>
          <a:p>
            <a:pPr algn="ctr"/>
            <a:r>
              <a:rPr lang="es-PA" sz="2400" b="1">
                <a:solidFill>
                  <a:srgbClr val="FD6701"/>
                </a:solidFill>
                <a:latin typeface="Palatino Linotype" pitchFamily="18" charset="0"/>
              </a:rPr>
              <a:t>Administrador</a:t>
            </a:r>
          </a:p>
          <a:p>
            <a:pPr algn="ctr"/>
            <a:endParaRPr lang="es-PA" sz="1600" b="1">
              <a:solidFill>
                <a:srgbClr val="FD6701"/>
              </a:solidFill>
              <a:latin typeface="Palatino Linotype" pitchFamily="18" charset="0"/>
            </a:endParaRPr>
          </a:p>
          <a:p>
            <a:pPr algn="ctr"/>
            <a:endParaRPr lang="es-PA" sz="1600" b="1">
              <a:solidFill>
                <a:srgbClr val="FD6701"/>
              </a:solidFill>
              <a:latin typeface="Palatino Linotype" pitchFamily="18" charset="0"/>
            </a:endParaRPr>
          </a:p>
          <a:p>
            <a:pPr algn="ctr"/>
            <a:endParaRPr lang="es-PA" sz="1600" b="1">
              <a:solidFill>
                <a:srgbClr val="0000FF"/>
              </a:solidFill>
              <a:latin typeface="Palatino Linotype" pitchFamily="18" charset="0"/>
            </a:endParaRPr>
          </a:p>
          <a:p>
            <a:pPr algn="ctr"/>
            <a:r>
              <a:rPr lang="es-PA" sz="1600" b="1">
                <a:solidFill>
                  <a:srgbClr val="0000FF"/>
                </a:solidFill>
                <a:latin typeface="Palatino Linotype" pitchFamily="18" charset="0"/>
              </a:rPr>
              <a:t>Primer Foro Nacional de Competencia</a:t>
            </a:r>
          </a:p>
          <a:p>
            <a:pPr algn="ctr"/>
            <a:r>
              <a:rPr lang="es-PA" sz="1600" b="1">
                <a:solidFill>
                  <a:srgbClr val="0000FF"/>
                </a:solidFill>
                <a:latin typeface="Palatino Linotype" pitchFamily="18" charset="0"/>
              </a:rPr>
              <a:t>Ciudad de Panamá, 1 de Febrero de 2011</a:t>
            </a:r>
            <a:endParaRPr lang="es-ES" sz="1600" b="1">
              <a:solidFill>
                <a:srgbClr val="0000FF"/>
              </a:solidFill>
              <a:latin typeface="Palatino Linotype"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Marcador de número de diapositiva"/>
          <p:cNvSpPr>
            <a:spLocks noGrp="1"/>
          </p:cNvSpPr>
          <p:nvPr>
            <p:ph type="sldNum" sz="quarter" idx="12"/>
          </p:nvPr>
        </p:nvSpPr>
        <p:spPr bwMode="auto">
          <a:noFill/>
          <a:ln>
            <a:miter lim="800000"/>
            <a:headEnd/>
            <a:tailEnd/>
          </a:ln>
        </p:spPr>
        <p:txBody>
          <a:bodyPr/>
          <a:lstStyle/>
          <a:p>
            <a:fld id="{B1477307-16BE-40F5-99CC-9D388B1BB938}" type="slidenum">
              <a:rPr lang="es-ES" smtClean="0"/>
              <a:pPr/>
              <a:t>2</a:t>
            </a:fld>
            <a:endParaRPr lang="es-ES" smtClean="0"/>
          </a:p>
        </p:txBody>
      </p:sp>
      <p:sp>
        <p:nvSpPr>
          <p:cNvPr id="4099" name="Rectangle 2"/>
          <p:cNvSpPr>
            <a:spLocks noGrp="1" noChangeArrowheads="1"/>
          </p:cNvSpPr>
          <p:nvPr>
            <p:ph type="title"/>
          </p:nvPr>
        </p:nvSpPr>
        <p:spPr>
          <a:noFill/>
        </p:spPr>
        <p:txBody>
          <a:bodyPr/>
          <a:lstStyle/>
          <a:p>
            <a:r>
              <a:rPr lang="es-PA" smtClean="0"/>
              <a:t>Posible Esfuerzo de Adecuación Futura a la Normativa de Competencia</a:t>
            </a:r>
            <a:endParaRPr lang="es-ES" smtClean="0"/>
          </a:p>
        </p:txBody>
      </p:sp>
      <p:sp>
        <p:nvSpPr>
          <p:cNvPr id="4100" name="Rectangle 3"/>
          <p:cNvSpPr>
            <a:spLocks noGrp="1" noChangeArrowheads="1"/>
          </p:cNvSpPr>
          <p:nvPr>
            <p:ph type="body" idx="1"/>
          </p:nvPr>
        </p:nvSpPr>
        <p:spPr>
          <a:xfrm>
            <a:off x="468313" y="1484313"/>
            <a:ext cx="8229600" cy="4824412"/>
          </a:xfrm>
          <a:noFill/>
        </p:spPr>
        <p:txBody>
          <a:bodyPr/>
          <a:lstStyle/>
          <a:p>
            <a:pPr>
              <a:lnSpc>
                <a:spcPct val="90000"/>
              </a:lnSpc>
            </a:pPr>
            <a:r>
              <a:rPr lang="es-PA" smtClean="0"/>
              <a:t>Modificaciones a la Ley 45 de 2007 (en lo relativo a Competencia)</a:t>
            </a:r>
          </a:p>
          <a:p>
            <a:pPr lvl="1">
              <a:lnSpc>
                <a:spcPct val="90000"/>
              </a:lnSpc>
            </a:pPr>
            <a:r>
              <a:rPr lang="es-PA" sz="2600" smtClean="0"/>
              <a:t>Obligatoriedad de un sistema sencillo de notificaciones, que no represente una solicitud formal para el inicio del proceso de verificación previa de concentraciones económicas (permite que la ACODECO maneje información en tiempo oportuno)</a:t>
            </a:r>
          </a:p>
          <a:p>
            <a:pPr lvl="1">
              <a:lnSpc>
                <a:spcPct val="90000"/>
              </a:lnSpc>
            </a:pPr>
            <a:r>
              <a:rPr lang="es-PA" sz="2600" smtClean="0"/>
              <a:t>Establecimiento de umbrales para que la verificación previa de concentraciones económicas sea obligatoria</a:t>
            </a:r>
          </a:p>
          <a:p>
            <a:pPr lvl="1">
              <a:lnSpc>
                <a:spcPct val="90000"/>
              </a:lnSpc>
            </a:pPr>
            <a:r>
              <a:rPr lang="es-PA" sz="2600" smtClean="0"/>
              <a:t>Tratamiento del boicot como práctica monopolística absoluta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Marcador de número de diapositiva"/>
          <p:cNvSpPr>
            <a:spLocks noGrp="1"/>
          </p:cNvSpPr>
          <p:nvPr>
            <p:ph type="sldNum" sz="quarter" idx="12"/>
          </p:nvPr>
        </p:nvSpPr>
        <p:spPr bwMode="auto">
          <a:noFill/>
          <a:ln>
            <a:miter lim="800000"/>
            <a:headEnd/>
            <a:tailEnd/>
          </a:ln>
        </p:spPr>
        <p:txBody>
          <a:bodyPr/>
          <a:lstStyle/>
          <a:p>
            <a:fld id="{CB30B038-4E7A-4C7F-A893-116298427266}" type="slidenum">
              <a:rPr lang="es-ES" smtClean="0"/>
              <a:pPr/>
              <a:t>3</a:t>
            </a:fld>
            <a:endParaRPr lang="es-ES" smtClean="0"/>
          </a:p>
        </p:txBody>
      </p:sp>
      <p:sp>
        <p:nvSpPr>
          <p:cNvPr id="5123" name="Rectangle 2"/>
          <p:cNvSpPr>
            <a:spLocks noGrp="1" noChangeArrowheads="1"/>
          </p:cNvSpPr>
          <p:nvPr>
            <p:ph type="title"/>
          </p:nvPr>
        </p:nvSpPr>
        <p:spPr>
          <a:noFill/>
        </p:spPr>
        <p:txBody>
          <a:bodyPr/>
          <a:lstStyle/>
          <a:p>
            <a:r>
              <a:rPr lang="es-PA" smtClean="0"/>
              <a:t>Posible Esfuerzo de Adecuación Futura a la Normativa de Competencia</a:t>
            </a:r>
            <a:endParaRPr lang="es-ES" smtClean="0"/>
          </a:p>
        </p:txBody>
      </p:sp>
      <p:sp>
        <p:nvSpPr>
          <p:cNvPr id="5124" name="Rectangle 3"/>
          <p:cNvSpPr>
            <a:spLocks noGrp="1" noChangeArrowheads="1"/>
          </p:cNvSpPr>
          <p:nvPr>
            <p:ph type="body" idx="1"/>
          </p:nvPr>
        </p:nvSpPr>
        <p:spPr>
          <a:xfrm>
            <a:off x="468313" y="1484313"/>
            <a:ext cx="8229600" cy="4824412"/>
          </a:xfrm>
          <a:noFill/>
        </p:spPr>
        <p:txBody>
          <a:bodyPr/>
          <a:lstStyle/>
          <a:p>
            <a:pPr>
              <a:lnSpc>
                <a:spcPct val="90000"/>
              </a:lnSpc>
            </a:pPr>
            <a:r>
              <a:rPr lang="es-PA" sz="3200" smtClean="0"/>
              <a:t>Ampliación del Decreto Ejecutivo 8-A de 2009 (Reglamento del Título I de la Ley 45 de 2007)</a:t>
            </a:r>
          </a:p>
          <a:p>
            <a:pPr lvl="1">
              <a:lnSpc>
                <a:spcPct val="90000"/>
              </a:lnSpc>
            </a:pPr>
            <a:r>
              <a:rPr lang="es-PA" sz="2800" smtClean="0"/>
              <a:t>Desarrollar el procedimiento de aplicación para el </a:t>
            </a:r>
            <a:r>
              <a:rPr lang="es-PA" sz="2800" i="1" smtClean="0"/>
              <a:t>Leniency</a:t>
            </a:r>
            <a:endParaRPr lang="es-PA" sz="2800" smtClean="0"/>
          </a:p>
          <a:p>
            <a:pPr lvl="1">
              <a:lnSpc>
                <a:spcPct val="90000"/>
              </a:lnSpc>
            </a:pPr>
            <a:r>
              <a:rPr lang="es-PA" sz="2800" smtClean="0"/>
              <a:t>Desarrollar disposiciones en materia de desacatos y de información confidencial</a:t>
            </a:r>
          </a:p>
          <a:p>
            <a:pPr>
              <a:lnSpc>
                <a:spcPct val="90000"/>
              </a:lnSpc>
            </a:pPr>
            <a:r>
              <a:rPr lang="es-PA" sz="3200" smtClean="0"/>
              <a:t>Guías Futuras</a:t>
            </a:r>
          </a:p>
          <a:p>
            <a:pPr lvl="1">
              <a:lnSpc>
                <a:spcPct val="90000"/>
              </a:lnSpc>
            </a:pPr>
            <a:r>
              <a:rPr lang="es-PA" sz="2800" smtClean="0"/>
              <a:t>Delación compensada (</a:t>
            </a:r>
            <a:r>
              <a:rPr lang="es-PA" sz="2800" i="1" smtClean="0"/>
              <a:t>Leniency</a:t>
            </a:r>
            <a:r>
              <a:rPr lang="es-PA" sz="2800" smtClean="0"/>
              <a:t>)</a:t>
            </a:r>
          </a:p>
          <a:p>
            <a:pPr lvl="1">
              <a:lnSpc>
                <a:spcPct val="90000"/>
              </a:lnSpc>
            </a:pPr>
            <a:r>
              <a:rPr lang="es-PA" sz="2800" smtClean="0"/>
              <a:t>Asociaciones Empresariales</a:t>
            </a:r>
          </a:p>
          <a:p>
            <a:pPr lvl="1">
              <a:lnSpc>
                <a:spcPct val="90000"/>
              </a:lnSpc>
            </a:pPr>
            <a:endParaRPr lang="es-PA"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5 Marcador de número de diapositiva"/>
          <p:cNvSpPr>
            <a:spLocks noGrp="1"/>
          </p:cNvSpPr>
          <p:nvPr>
            <p:ph type="sldNum" sz="quarter" idx="12"/>
          </p:nvPr>
        </p:nvSpPr>
        <p:spPr bwMode="auto">
          <a:noFill/>
          <a:ln>
            <a:miter lim="800000"/>
            <a:headEnd/>
            <a:tailEnd/>
          </a:ln>
        </p:spPr>
        <p:txBody>
          <a:bodyPr/>
          <a:lstStyle/>
          <a:p>
            <a:fld id="{7D3F33B1-9217-4714-B147-C66B2351D514}" type="slidenum">
              <a:rPr lang="es-ES" smtClean="0"/>
              <a:pPr/>
              <a:t>4</a:t>
            </a:fld>
            <a:endParaRPr lang="es-ES" smtClean="0"/>
          </a:p>
        </p:txBody>
      </p:sp>
      <p:sp>
        <p:nvSpPr>
          <p:cNvPr id="6147" name="Rectangle 2"/>
          <p:cNvSpPr>
            <a:spLocks noGrp="1" noChangeArrowheads="1"/>
          </p:cNvSpPr>
          <p:nvPr>
            <p:ph type="title"/>
          </p:nvPr>
        </p:nvSpPr>
        <p:spPr>
          <a:noFill/>
        </p:spPr>
        <p:txBody>
          <a:bodyPr/>
          <a:lstStyle/>
          <a:p>
            <a:r>
              <a:rPr lang="es-PA" smtClean="0"/>
              <a:t>Mayor Cooperación Interinstitucional para Defender la Competencia</a:t>
            </a:r>
            <a:endParaRPr lang="es-ES" smtClean="0"/>
          </a:p>
        </p:txBody>
      </p:sp>
      <p:sp>
        <p:nvSpPr>
          <p:cNvPr id="6148" name="Rectangle 3"/>
          <p:cNvSpPr>
            <a:spLocks noGrp="1" noChangeArrowheads="1"/>
          </p:cNvSpPr>
          <p:nvPr>
            <p:ph type="body" idx="1"/>
          </p:nvPr>
        </p:nvSpPr>
        <p:spPr>
          <a:xfrm>
            <a:off x="468313" y="1484313"/>
            <a:ext cx="8229600" cy="4945062"/>
          </a:xfrm>
          <a:noFill/>
        </p:spPr>
        <p:txBody>
          <a:bodyPr/>
          <a:lstStyle/>
          <a:p>
            <a:pPr>
              <a:lnSpc>
                <a:spcPct val="90000"/>
              </a:lnSpc>
            </a:pPr>
            <a:r>
              <a:rPr lang="es-PA" sz="3200" smtClean="0"/>
              <a:t>Renovado Énfasis en Combatir la Colusión en Licitaciones Públicas</a:t>
            </a:r>
          </a:p>
          <a:p>
            <a:pPr lvl="1">
              <a:lnSpc>
                <a:spcPct val="90000"/>
              </a:lnSpc>
            </a:pPr>
            <a:r>
              <a:rPr lang="es-PA" sz="2800" smtClean="0"/>
              <a:t>Se propondrá a la Dirección General de Contrataciones Públicas la creación de un equipo interinstitucional que se ocuparía de:</a:t>
            </a:r>
          </a:p>
          <a:p>
            <a:pPr lvl="2">
              <a:lnSpc>
                <a:spcPct val="90000"/>
              </a:lnSpc>
            </a:pPr>
            <a:r>
              <a:rPr lang="es-PA" sz="2400" smtClean="0"/>
              <a:t>Revisar los pliegos de cargos de las principales licitaciones para reducir las condiciones que facilitan la colusión</a:t>
            </a:r>
          </a:p>
          <a:p>
            <a:pPr lvl="2">
              <a:lnSpc>
                <a:spcPct val="90000"/>
              </a:lnSpc>
            </a:pPr>
            <a:r>
              <a:rPr lang="es-PA" sz="2400" smtClean="0"/>
              <a:t>Diseñar un sistema automático de recepción de denuncias de colusión por parte de los oferentes en actos públicos</a:t>
            </a:r>
          </a:p>
          <a:p>
            <a:pPr lvl="2">
              <a:lnSpc>
                <a:spcPct val="90000"/>
              </a:lnSpc>
            </a:pPr>
            <a:r>
              <a:rPr lang="es-PA" sz="2400" smtClean="0"/>
              <a:t>Colaboración estrecha en las investigaciones que se decidan iniciar</a:t>
            </a:r>
          </a:p>
          <a:p>
            <a:pPr lvl="1">
              <a:lnSpc>
                <a:spcPct val="90000"/>
              </a:lnSpc>
            </a:pPr>
            <a:endParaRPr lang="es-PA"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5 Marcador de número de diapositiva"/>
          <p:cNvSpPr>
            <a:spLocks noGrp="1"/>
          </p:cNvSpPr>
          <p:nvPr>
            <p:ph type="sldNum" sz="quarter" idx="12"/>
          </p:nvPr>
        </p:nvSpPr>
        <p:spPr bwMode="auto">
          <a:noFill/>
          <a:ln>
            <a:miter lim="800000"/>
            <a:headEnd/>
            <a:tailEnd/>
          </a:ln>
        </p:spPr>
        <p:txBody>
          <a:bodyPr/>
          <a:lstStyle/>
          <a:p>
            <a:fld id="{76722691-612A-4C23-BD7D-A3DBE8303261}" type="slidenum">
              <a:rPr lang="es-ES" smtClean="0"/>
              <a:pPr/>
              <a:t>5</a:t>
            </a:fld>
            <a:endParaRPr lang="es-ES" smtClean="0"/>
          </a:p>
        </p:txBody>
      </p:sp>
      <p:sp>
        <p:nvSpPr>
          <p:cNvPr id="7171" name="Rectangle 2"/>
          <p:cNvSpPr>
            <a:spLocks noGrp="1" noChangeArrowheads="1"/>
          </p:cNvSpPr>
          <p:nvPr>
            <p:ph type="title"/>
          </p:nvPr>
        </p:nvSpPr>
        <p:spPr>
          <a:noFill/>
        </p:spPr>
        <p:txBody>
          <a:bodyPr/>
          <a:lstStyle/>
          <a:p>
            <a:r>
              <a:rPr lang="es-PA" smtClean="0"/>
              <a:t>Mayor Cooperación Interinstitucional para Defender la Competencia</a:t>
            </a:r>
            <a:endParaRPr lang="es-ES" smtClean="0"/>
          </a:p>
        </p:txBody>
      </p:sp>
      <p:sp>
        <p:nvSpPr>
          <p:cNvPr id="7172" name="Rectangle 3"/>
          <p:cNvSpPr>
            <a:spLocks noGrp="1" noChangeArrowheads="1"/>
          </p:cNvSpPr>
          <p:nvPr>
            <p:ph type="body" idx="1"/>
          </p:nvPr>
        </p:nvSpPr>
        <p:spPr>
          <a:xfrm>
            <a:off x="468313" y="1484313"/>
            <a:ext cx="8229600" cy="4824412"/>
          </a:xfrm>
          <a:noFill/>
        </p:spPr>
        <p:txBody>
          <a:bodyPr/>
          <a:lstStyle/>
          <a:p>
            <a:pPr>
              <a:lnSpc>
                <a:spcPct val="90000"/>
              </a:lnSpc>
            </a:pPr>
            <a:r>
              <a:rPr lang="es-PA" sz="3200" smtClean="0"/>
              <a:t>En Materia de Servicios Públicos</a:t>
            </a:r>
          </a:p>
          <a:p>
            <a:pPr lvl="1">
              <a:lnSpc>
                <a:spcPct val="90000"/>
              </a:lnSpc>
            </a:pPr>
            <a:r>
              <a:rPr lang="es-PA" sz="2800" smtClean="0"/>
              <a:t>Se adelanta con la ASEP una Guía conjunta para la determinación de la Posición Dominante en los mercados de telecomunicaciones</a:t>
            </a:r>
          </a:p>
          <a:p>
            <a:pPr lvl="1">
              <a:lnSpc>
                <a:spcPct val="90000"/>
              </a:lnSpc>
            </a:pPr>
            <a:r>
              <a:rPr lang="es-PA" sz="2800" smtClean="0"/>
              <a:t>Se tienen reuniones periódicas de coordinación que potencien las investigaciones que inicia la ACODECO</a:t>
            </a:r>
          </a:p>
          <a:p>
            <a:pPr lvl="1">
              <a:lnSpc>
                <a:spcPct val="90000"/>
              </a:lnSpc>
            </a:pPr>
            <a:r>
              <a:rPr lang="es-PA" sz="2800" smtClean="0"/>
              <a:t>Se mantiene estrecha coordinación para otorgar conceptos favorables a resoluciones de la ASEP que desarrollen temas de competencia en servicios públicos</a:t>
            </a:r>
          </a:p>
          <a:p>
            <a:pPr lvl="2">
              <a:lnSpc>
                <a:spcPct val="90000"/>
              </a:lnSpc>
            </a:pPr>
            <a:endParaRPr lang="es-PA" sz="2400" smtClean="0"/>
          </a:p>
          <a:p>
            <a:pPr lvl="1">
              <a:lnSpc>
                <a:spcPct val="90000"/>
              </a:lnSpc>
            </a:pPr>
            <a:endParaRPr lang="es-PA"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Marcador de título"/>
          <p:cNvSpPr txBox="1">
            <a:spLocks/>
          </p:cNvSpPr>
          <p:nvPr/>
        </p:nvSpPr>
        <p:spPr>
          <a:xfrm>
            <a:off x="642910" y="285728"/>
            <a:ext cx="8229600" cy="1143000"/>
          </a:xfrm>
          <a:prstGeom prst="rect">
            <a:avLst/>
          </a:prstGeom>
          <a:effectLst>
            <a:outerShdw blurRad="63500" sx="102000" sy="102000" algn="ctr" rotWithShape="0">
              <a:prstClr val="black">
                <a:alpha val="40000"/>
              </a:prstClr>
            </a:outerShdw>
          </a:effectLst>
          <a:scene3d>
            <a:camera prst="obliqueBottomRight"/>
            <a:lightRig rig="threePt" dir="t"/>
          </a:scene3d>
        </p:spPr>
        <p:txBody>
          <a:bodyPr anchor="ctr">
            <a:normAutofit/>
            <a:scene3d>
              <a:camera prst="orthographicFront"/>
              <a:lightRig rig="soft" dir="t"/>
            </a:scene3d>
            <a:sp3d prstMaterial="softEdge">
              <a:bevelT w="25400" h="25400"/>
            </a:sp3d>
          </a:bodyPr>
          <a:lstStyle>
            <a:extLst/>
          </a:lstStyle>
          <a:p>
            <a:pPr algn="ctr" fontAlgn="auto">
              <a:spcAft>
                <a:spcPts val="0"/>
              </a:spcAft>
              <a:defRPr/>
            </a:pPr>
            <a:r>
              <a:rPr lang="es-PA" sz="2500" b="1" dirty="0">
                <a:solidFill>
                  <a:srgbClr val="0000FF"/>
                </a:solidFill>
                <a:effectLst>
                  <a:outerShdw blurRad="38100" dist="38100" dir="2700000" algn="tl">
                    <a:srgbClr val="000000"/>
                  </a:outerShdw>
                </a:effectLst>
                <a:latin typeface="Palatino Linotype" pitchFamily="18" charset="0"/>
                <a:ea typeface="+mj-ea"/>
                <a:cs typeface="+mj-cs"/>
              </a:rPr>
              <a:t>AUTORIDAD DE PROTECCIÓN AL CONSUMIDOR Y DEFENSA DE LA COMPETENCIA (ACODECO)</a:t>
            </a:r>
            <a:endParaRPr lang="en-US" sz="4400" b="1" dirty="0">
              <a:solidFill>
                <a:srgbClr val="0000FF"/>
              </a:solidFill>
              <a:effectLst>
                <a:outerShdw blurRad="31750" dist="25400" dir="5400000" algn="tl" rotWithShape="0">
                  <a:srgbClr val="000000">
                    <a:alpha val="25000"/>
                  </a:srgbClr>
                </a:outerShdw>
              </a:effectLst>
              <a:latin typeface="Palatino Linotype" pitchFamily="18" charset="0"/>
              <a:ea typeface="+mj-ea"/>
              <a:cs typeface="+mj-cs"/>
            </a:endParaRPr>
          </a:p>
        </p:txBody>
      </p:sp>
      <p:sp>
        <p:nvSpPr>
          <p:cNvPr id="8195" name="Text Box 3"/>
          <p:cNvSpPr txBox="1">
            <a:spLocks noChangeArrowheads="1"/>
          </p:cNvSpPr>
          <p:nvPr/>
        </p:nvSpPr>
        <p:spPr bwMode="auto">
          <a:xfrm>
            <a:off x="971550" y="2492375"/>
            <a:ext cx="7200900" cy="3478213"/>
          </a:xfrm>
          <a:prstGeom prst="rect">
            <a:avLst/>
          </a:prstGeom>
          <a:noFill/>
          <a:ln w="9525">
            <a:noFill/>
            <a:miter lim="800000"/>
            <a:headEnd/>
            <a:tailEnd/>
          </a:ln>
        </p:spPr>
        <p:txBody>
          <a:bodyPr>
            <a:spAutoFit/>
          </a:bodyPr>
          <a:lstStyle/>
          <a:p>
            <a:pPr algn="ctr"/>
            <a:r>
              <a:rPr lang="es-PA" sz="3600" b="1">
                <a:latin typeface="Palatino Linotype" pitchFamily="18" charset="0"/>
              </a:rPr>
              <a:t>Gracias!</a:t>
            </a:r>
          </a:p>
          <a:p>
            <a:pPr algn="ctr"/>
            <a:endParaRPr lang="es-PA" sz="3600" b="1">
              <a:solidFill>
                <a:schemeClr val="hlink"/>
              </a:solidFill>
              <a:latin typeface="Palatino Linotype" pitchFamily="18" charset="0"/>
            </a:endParaRPr>
          </a:p>
          <a:p>
            <a:pPr algn="ctr"/>
            <a:endParaRPr lang="es-PA" sz="1600" b="1">
              <a:solidFill>
                <a:schemeClr val="hlink"/>
              </a:solidFill>
              <a:latin typeface="Palatino Linotype" pitchFamily="18" charset="0"/>
            </a:endParaRPr>
          </a:p>
          <a:p>
            <a:pPr algn="ctr"/>
            <a:r>
              <a:rPr lang="es-PA" sz="2400" b="1" i="1">
                <a:solidFill>
                  <a:srgbClr val="0000FF"/>
                </a:solidFill>
                <a:latin typeface="Palatino Linotype" pitchFamily="18" charset="0"/>
              </a:rPr>
              <a:t>PEDRO M. MEILÁN N.</a:t>
            </a:r>
          </a:p>
          <a:p>
            <a:pPr algn="ctr"/>
            <a:r>
              <a:rPr lang="es-PA" sz="2400" b="1">
                <a:solidFill>
                  <a:schemeClr val="hlink"/>
                </a:solidFill>
                <a:latin typeface="Palatino Linotype" pitchFamily="18" charset="0"/>
              </a:rPr>
              <a:t>Administrador</a:t>
            </a:r>
          </a:p>
          <a:p>
            <a:pPr algn="ctr"/>
            <a:r>
              <a:rPr lang="es-PA" b="1">
                <a:solidFill>
                  <a:schemeClr val="hlink"/>
                </a:solidFill>
                <a:latin typeface="Palatino Linotype" pitchFamily="18" charset="0"/>
              </a:rPr>
              <a:t>(</a:t>
            </a:r>
            <a:r>
              <a:rPr lang="es-PA" b="1" u="sng">
                <a:solidFill>
                  <a:schemeClr val="hlink"/>
                </a:solidFill>
                <a:latin typeface="Palatino Linotype" pitchFamily="18" charset="0"/>
              </a:rPr>
              <a:t>pmeilan</a:t>
            </a:r>
            <a:r>
              <a:rPr lang="es-PA" b="1">
                <a:solidFill>
                  <a:schemeClr val="hlink"/>
                </a:solidFill>
                <a:latin typeface="Palatino Linotype" pitchFamily="18" charset="0"/>
                <a:hlinkClick r:id="rId3"/>
              </a:rPr>
              <a:t>@acodeco.gob.pa</a:t>
            </a:r>
            <a:r>
              <a:rPr lang="es-PA" b="1">
                <a:solidFill>
                  <a:schemeClr val="hlink"/>
                </a:solidFill>
                <a:latin typeface="Palatino Linotype" pitchFamily="18" charset="0"/>
              </a:rPr>
              <a:t>); 510-1358</a:t>
            </a:r>
            <a:endParaRPr lang="es-PA" sz="2400" b="1">
              <a:solidFill>
                <a:schemeClr val="hlink"/>
              </a:solidFill>
              <a:latin typeface="Palatino Linotype" pitchFamily="18" charset="0"/>
            </a:endParaRPr>
          </a:p>
          <a:p>
            <a:pPr algn="ctr"/>
            <a:endParaRPr lang="es-PA" sz="1400" b="1">
              <a:solidFill>
                <a:schemeClr val="hlink"/>
              </a:solidFill>
              <a:latin typeface="Palatino Linotype" pitchFamily="18" charset="0"/>
            </a:endParaRPr>
          </a:p>
          <a:p>
            <a:pPr algn="ctr"/>
            <a:endParaRPr lang="es-PA" sz="1400" b="1">
              <a:solidFill>
                <a:schemeClr val="hlink"/>
              </a:solidFill>
              <a:latin typeface="Palatino Linotype" pitchFamily="18" charset="0"/>
            </a:endParaRPr>
          </a:p>
          <a:p>
            <a:pPr algn="ctr"/>
            <a:r>
              <a:rPr lang="es-PA" sz="1600" b="1">
                <a:solidFill>
                  <a:srgbClr val="0000FF"/>
                </a:solidFill>
                <a:latin typeface="Palatino Linotype" pitchFamily="18" charset="0"/>
              </a:rPr>
              <a:t>Primer Foro Nacional de Competencia</a:t>
            </a:r>
          </a:p>
          <a:p>
            <a:pPr algn="ctr"/>
            <a:r>
              <a:rPr lang="es-PA" sz="1600" b="1">
                <a:solidFill>
                  <a:srgbClr val="0000FF"/>
                </a:solidFill>
                <a:latin typeface="Palatino Linotype" pitchFamily="18" charset="0"/>
              </a:rPr>
              <a:t>Ciudad de Panamá, 1 de Febrero de 2011</a:t>
            </a:r>
            <a:endParaRPr lang="es-ES" sz="1600" b="1">
              <a:solidFill>
                <a:srgbClr val="0000FF"/>
              </a:solidFill>
              <a:latin typeface="Palatino Linotype" pitchFamily="18" charset="0"/>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258&quot;/&gt;&lt;/object&gt;&lt;object type=&quot;3&quot; unique_id=&quot;10005&quot;&gt;&lt;property id=&quot;20148&quot; value=&quot;5&quot;/&gt;&lt;property id=&quot;20300&quot; value=&quot;Diapositiva 2 - &amp;quot;Normativa &amp;quot;&quot;/&gt;&lt;property id=&quot;20307&quot; value=&quot;260&quot;/&gt;&lt;/object&gt;&lt;object type=&quot;3&quot; unique_id=&quot;10006&quot;&gt;&lt;property id=&quot;20148&quot; value=&quot;5&quot;/&gt;&lt;property id=&quot;20300&quot; value=&quot;Diapositiva 3 - &amp;quot;Ley 45 de 31 de Octubre de 2007&amp;quot;&quot;/&gt;&lt;property id=&quot;20307&quot; value=&quot;261&quot;/&gt;&lt;/object&gt;&lt;object type=&quot;3&quot; unique_id=&quot;10007&quot;&gt;&lt;property id=&quot;20148&quot; value=&quot;5&quot;/&gt;&lt;property id=&quot;20300&quot; value=&quot;Diapositiva 4 - &amp;quot;Decreto Ejecutivo N° 8-A &amp;#x0D;&amp;#x0A;de 22 de enero de 2009 &amp;quot;&quot;/&gt;&lt;property id=&quot;20307&quot; value=&quot;262&quot;/&gt;&lt;/object&gt;&lt;object type=&quot;3&quot; unique_id=&quot;10008&quot;&gt;&lt;property id=&quot;20148&quot; value=&quot;5&quot;/&gt;&lt;property id=&quot;20300&quot; value=&quot;Diapositiva 5 - &amp;quot;Guías de Competencia Nuevas&amp;quot;&quot;/&gt;&lt;property id=&quot;20307&quot; value=&quot;263&quot;/&gt;&lt;/object&gt;&lt;object type=&quot;3&quot; unique_id=&quot;10009&quot;&gt;&lt;property id=&quot;20148&quot; value=&quot;5&quot;/&gt;&lt;property id=&quot;20300&quot; value=&quot;Diapositiva 6 - &amp;quot;Guía para la Colaboración Lícita entre Competidores&amp;#x0D;&amp;#x0A;&amp;quot;&quot;/&gt;&lt;property id=&quot;20307&quot; value=&quot;264&quot;/&gt;&lt;/object&gt;&lt;object type=&quot;3&quot; unique_id=&quot;10010&quot;&gt;&lt;property id=&quot;20148&quot; value=&quot;5&quot;/&gt;&lt;property id=&quot;20300&quot; value=&quot;Diapositiva 7 - &amp;quot;Guía para la Colaboración Lícita entre Competidores&amp;#x0D;&amp;#x0A;&amp;quot;&quot;/&gt;&lt;property id=&quot;20307&quot; value=&quot;276&quot;/&gt;&lt;/object&gt;&lt;object type=&quot;3&quot; unique_id=&quot;10011&quot;&gt;&lt;property id=&quot;20148&quot; value=&quot;5&quot;/&gt;&lt;property id=&quot;20300&quot; value=&quot;Diapositiva 8 - &amp;quot;Guía para para el Análisis &amp;#x0D;&amp;#x0A;de las Conductas Verticales&amp;#x0D;&amp;#x0A;&amp;#x0D;&amp;#x0A;&amp;quot;&quot;/&gt;&lt;property id=&quot;20307&quot; value=&quot;265&quot;/&gt;&lt;/object&gt;&lt;object type=&quot;3&quot; unique_id=&quot;10012&quot;&gt;&lt;property id=&quot;20148&quot; value=&quot;5&quot;/&gt;&lt;property id=&quot;20300&quot; value=&quot;Diapositiva 9 - &amp;quot;Investigaciones de Conductas Anticompetitivas&amp;#x0D;&amp;#x0A;&amp;#x0D;&amp;#x0A;&amp;quot;&quot;/&gt;&lt;property id=&quot;20307&quot; value=&quot;266&quot;/&gt;&lt;/object&gt;&lt;object type=&quot;3&quot; unique_id=&quot;10013&quot;&gt;&lt;property id=&quot;20148&quot; value=&quot;5&quot;/&gt;&lt;property id=&quot;20300&quot; value=&quot;Diapositiva 10 - &amp;quot;Acceso al  Mercado de  Telefonía Móvil&amp;#x0D;&amp;#x0A;&amp;#x0D;&amp;#x0A;&amp;#x0D;&amp;#x0A;&amp;quot;&quot;/&gt;&lt;property id=&quot;20307&quot; value=&quot;268&quot;/&gt;&lt;/object&gt;&lt;object type=&quot;3&quot; unique_id=&quot;10014&quot;&gt;&lt;property id=&quot;20148&quot; value=&quot;5&quot;/&gt;&lt;property id=&quot;20300&quot; value=&quot;Diapositiva 11 - &amp;quot;Transmisión  de Partidos de Béisbol&amp;#x0D;&amp;#x0A;&amp;#x0D;&amp;#x0A;&amp;#x0D;&amp;#x0A;&amp;quot;&quot;/&gt;&lt;property id=&quot;20307&quot; value=&quot;269&quot;/&gt;&lt;/object&gt;&lt;object type=&quot;3&quot; unique_id=&quot;10015&quot;&gt;&lt;property id=&quot;20148&quot; value=&quot;5&quot;/&gt;&lt;property id=&quot;20300&quot; value=&quot;Diapositiva 12 - &amp;quot;Habla Buco, Rantan, Pocotón&amp;#x0D;&amp;#x0A;&amp;#x0D;&amp;#x0A;&amp;#x0D;&amp;#x0A;&amp;#x0D;&amp;#x0A;&amp;quot;&quot;/&gt;&lt;property id=&quot;20307&quot; value=&quot;270&quot;/&gt;&lt;/object&gt;&lt;object type=&quot;3&quot; unique_id=&quot;10016&quot;&gt;&lt;property id=&quot;20148&quot; value=&quot;5&quot;/&gt;&lt;property id=&quot;20300&quot; value=&quot;Diapositiva 13 - &amp;quot;Super Plan Empresarial  &amp;#x0D;&amp;#x0A;&amp;#x0D;&amp;#x0A;&amp;#x0D;&amp;#x0A;&amp;#x0D;&amp;#x0A;&amp;quot;&quot;/&gt;&lt;property id=&quot;20307&quot; value=&quot;271&quot;/&gt;&lt;/object&gt;&lt;object type=&quot;3&quot; unique_id=&quot;10017&quot;&gt;&lt;property id=&quot;20148&quot; value=&quot;5&quot;/&gt;&lt;property id=&quot;20300&quot; value=&quot;Diapositiva 14 - &amp;quot;Verificación Previa de Concentraciones Económicas&amp;#x0D;&amp;#x0A;&amp;#x0D;&amp;#x0A;&amp;quot;&quot;/&gt;&lt;property id=&quot;20307&quot; value=&quot;267&quot;/&gt;&lt;/object&gt;&lt;object type=&quot;3&quot; unique_id=&quot;10018&quot;&gt;&lt;property id=&quot;20148&quot; value=&quot;5&quot;/&gt;&lt;property id=&quot;20300&quot; value=&quot;Diapositiva 15 - &amp;quot;Concentración entre Movistar&amp;#x0D;&amp;#x0A;y Bellsouth de Panamá&amp;#x0D;&amp;#x0A;&amp;#x0D;&amp;#x0A;&amp;#x0D;&amp;#x0A;&amp;quot;&quot;/&gt;&lt;property id=&quot;20307&quot; value=&quot;272&quot;/&gt;&lt;/object&gt;&lt;object type=&quot;3&quot; unique_id=&quot;10019&quot;&gt;&lt;property id=&quot;20148&quot; value=&quot;5&quot;/&gt;&lt;property id=&quot;20300&quot; value=&quot;Diapositiva 16 - &amp;quot;&amp;#x0D;&amp;#x0A;&amp;#x0D;&amp;#x0A;&amp;#x0D;&amp;#x0A;&amp;quot;&quot;/&gt;&lt;property id=&quot;20307&quot; value=&quot;273&quot;/&gt;&lt;/object&gt;&lt;object type=&quot;3&quot; unique_id=&quot;10020&quot;&gt;&lt;property id=&quot;20148&quot; value=&quot;5&quot;/&gt;&lt;property id=&quot;20300&quot; value=&quot;Diapositiva 17&quot;/&gt;&lt;property id=&quot;20307&quot; value=&quot;275&quot;/&gt;&lt;/object&gt;&lt;object type=&quot;3&quot; unique_id=&quot;10021&quot;&gt;&lt;property id=&quot;20148&quot; value=&quot;5&quot;/&gt;&lt;property id=&quot;20300&quot; value=&quot;Diapositiva 18 - &amp;quot;www.acodeco.gob.pa&amp;#x0D;&amp;#x0A;&amp;#x0D;&amp;#x0A;        MUCHAS GRACIAS.........&amp;#x0D;&amp;#x0A;&amp;#x0D;&amp;#x0A;&amp;quot;&quot;/&gt;&lt;property id=&quot;20307&quot; value=&quot;274&quot;/&gt;&lt;/object&gt;&lt;/object&gt;&lt;/object&gt;&lt;/database&gt;"/>
  <p:tag name="SECTOMILLISECCONVERTED" val="1"/>
</p:tagLst>
</file>

<file path=ppt/theme/theme1.xml><?xml version="1.0" encoding="utf-8"?>
<a:theme xmlns:a="http://schemas.openxmlformats.org/drawingml/2006/main" name="10_Concurrencia">
  <a:themeElements>
    <a:clrScheme name="10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fontScheme name="10_Concurrenc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Concurrencia">
  <a:themeElements>
    <a:clrScheme name="13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fontScheme name="13_Concurrencia">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Actualidad sobre CBA (17-Mar-10)</Template>
  <TotalTime>2616</TotalTime>
  <Words>375</Words>
  <Application>Microsoft Office PowerPoint</Application>
  <PresentationFormat>Presentación en pantalla (4:3)</PresentationFormat>
  <Paragraphs>51</Paragraphs>
  <Slides>6</Slides>
  <Notes>6</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6</vt:i4>
      </vt:variant>
    </vt:vector>
  </HeadingPairs>
  <TitlesOfParts>
    <vt:vector size="16" baseType="lpstr">
      <vt:lpstr>Arial</vt:lpstr>
      <vt:lpstr>Wingdings</vt:lpstr>
      <vt:lpstr>Verdana</vt:lpstr>
      <vt:lpstr>Wingdings 2</vt:lpstr>
      <vt:lpstr>Calibri</vt:lpstr>
      <vt:lpstr>Palatino Linotype</vt:lpstr>
      <vt:lpstr>Palatino</vt:lpstr>
      <vt:lpstr>Times New Roman</vt:lpstr>
      <vt:lpstr>10_Concurrencia</vt:lpstr>
      <vt:lpstr>13_Concurrencia</vt:lpstr>
      <vt:lpstr>Diapositiva 1</vt:lpstr>
      <vt:lpstr>Posible Esfuerzo de Adecuación Futura a la Normativa de Competencia</vt:lpstr>
      <vt:lpstr>Posible Esfuerzo de Adecuación Futura a la Normativa de Competencia</vt:lpstr>
      <vt:lpstr>Mayor Cooperación Interinstitucional para Defender la Competencia</vt:lpstr>
      <vt:lpstr>Mayor Cooperación Interinstitucional para Defender la Competencia</vt:lpstr>
      <vt:lpstr>Diapositiva 6</vt:lpstr>
    </vt:vector>
  </TitlesOfParts>
  <Company>ACODECO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ACODECO</dc:creator>
  <cp:lastModifiedBy>Olivia de Muñoz</cp:lastModifiedBy>
  <cp:revision>221</cp:revision>
  <dcterms:created xsi:type="dcterms:W3CDTF">2009-04-29T16:45:32Z</dcterms:created>
  <dcterms:modified xsi:type="dcterms:W3CDTF">2011-02-02T19:24:49Z</dcterms:modified>
</cp:coreProperties>
</file>